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7772400" cy="100584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747775"/>
          </p15:clr>
        </p15:guide>
        <p15:guide id="2" pos="244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3346AC-2A62-43A0-9A99-A02D134C16E4}">
  <a:tblStyle styleId="{703346AC-2A62-43A0-9A99-A02D134C16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458" y="3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b02d74c83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b02d74c83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b02d74c8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2b02d74c8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b02d74c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2b02d74c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b02d74c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b02d74c8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2b02d74c8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2b02d74c8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02d74c8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02d74c8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b02d74c8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2b02d74c8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b02d74c8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b02d74c8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b02d74c8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2b02d74c8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3617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05562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2987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04932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036175" y="47264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stuffed animal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959975" y="6319125"/>
            <a:ext cx="187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Read a book in your favorite spot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055625" y="46826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sibling or friend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055625" y="622101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out loud to an adult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039600" y="775936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non-fiction</a:t>
            </a: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045900" y="3234838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fiction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868300" y="4795750"/>
            <a:ext cx="2048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Read a book that has animals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868300" y="6319750"/>
            <a:ext cx="2048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Read a book that makes you laugh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/>
        </p:nvSpPr>
        <p:spPr>
          <a:xfrm>
            <a:off x="103617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22"/>
          <p:cNvSpPr txBox="1"/>
          <p:nvPr/>
        </p:nvSpPr>
        <p:spPr>
          <a:xfrm>
            <a:off x="505562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102987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504932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1036175" y="47264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stuffed animal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959975" y="6319125"/>
            <a:ext cx="187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Read a book in your favorite spot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5055625" y="46826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sibling or friend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3039600" y="775936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non-fiction</a:t>
            </a: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3045900" y="3234838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fiction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3045900" y="4726438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book that you LOVE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3039600" y="624291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chapter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5055625" y="622101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out loud to an adult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103617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05562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02987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504932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036175" y="47264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stuffed animal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959975" y="6319125"/>
            <a:ext cx="187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Read a book in your favorite spot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055625" y="46826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sibling or friend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039600" y="775936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non-fiction</a:t>
            </a: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3045900" y="3234838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fiction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045900" y="4878838"/>
            <a:ext cx="1693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outside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3096300" y="624982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library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5055625" y="622101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out loud to an adult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103617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505562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102987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504932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036175" y="47264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stuffed animal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959975" y="6319125"/>
            <a:ext cx="187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Read a book in your favorite spot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5055625" y="46826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sibling or friend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3039600" y="775936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non-fiction</a:t>
            </a: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3045900" y="3234838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fiction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3045900" y="4726438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spooky story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3039600" y="624291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with a flashlight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5055625" y="622101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out loud to an adult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/>
        </p:nvSpPr>
        <p:spPr>
          <a:xfrm>
            <a:off x="103617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505562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102987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04932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036175" y="47264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stuffed animal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959975" y="6319125"/>
            <a:ext cx="187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Read a book in your favorite spot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055625" y="46826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sibling or friend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3039600" y="775936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non-fiction</a:t>
            </a: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3045900" y="3234838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fiction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3045900" y="4726438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book in the car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2951100" y="6204513"/>
            <a:ext cx="1870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Read a book during Thanksgiving Break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5055625" y="622101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out loud to an adult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/>
        </p:nvSpPr>
        <p:spPr>
          <a:xfrm>
            <a:off x="103617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505562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102987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504932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036175" y="47264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stuffed animal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959975" y="6319125"/>
            <a:ext cx="187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Read a book in your favorite spot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5055625" y="46826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sibling or friend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3039600" y="775936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non-fiction</a:t>
            </a: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3045900" y="3234838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fiction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2852700" y="4765888"/>
            <a:ext cx="20796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Read a book about the Holidays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2951100" y="6204513"/>
            <a:ext cx="1870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Read a book during Winter Break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5055625" y="622101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out loud to an adult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103617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505562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102987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504932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1036175" y="47264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stuffed animal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959975" y="6319125"/>
            <a:ext cx="187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Read a book in your favorite spot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5055625" y="46826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sibling or friend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3039600" y="775936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non-fiction</a:t>
            </a: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3045900" y="3234838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fiction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3045900" y="4650238"/>
            <a:ext cx="16932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Read a book while wearing pajamas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3096300" y="6180675"/>
            <a:ext cx="1693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Century Gothic"/>
                <a:ea typeface="Century Gothic"/>
                <a:cs typeface="Century Gothic"/>
                <a:sym typeface="Century Gothic"/>
              </a:rPr>
              <a:t>Read a book under a cozy blanket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5055625" y="622101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out loud to an adult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103617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05562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02987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504932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1036175" y="47264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stuffed animal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959975" y="6319125"/>
            <a:ext cx="187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Read a book in your favorite spot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5055625" y="46826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sibling or friend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3039600" y="775936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non-fiction</a:t>
            </a: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3045900" y="3234838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fiction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3045900" y="4726438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book you LOVE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19"/>
          <p:cNvSpPr txBox="1"/>
          <p:nvPr/>
        </p:nvSpPr>
        <p:spPr>
          <a:xfrm>
            <a:off x="2931600" y="6242913"/>
            <a:ext cx="18702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Read a book about kindness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5055625" y="622101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out loud to an adult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/>
          <p:nvPr/>
        </p:nvSpPr>
        <p:spPr>
          <a:xfrm>
            <a:off x="103617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505562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102987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 txBox="1"/>
          <p:nvPr/>
        </p:nvSpPr>
        <p:spPr>
          <a:xfrm>
            <a:off x="504932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1036175" y="47264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stuffed animal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0"/>
          <p:cNvSpPr txBox="1"/>
          <p:nvPr/>
        </p:nvSpPr>
        <p:spPr>
          <a:xfrm>
            <a:off x="959975" y="6319125"/>
            <a:ext cx="187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Read a book in your favorite spot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5055625" y="46826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sibling or friend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3039600" y="775936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non-fiction</a:t>
            </a: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3045900" y="3234838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fiction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3045900" y="4726438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Dr. Seuss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2995500" y="6249825"/>
            <a:ext cx="187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Read a book on the weekend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5055625" y="622101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out loud to an adult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/>
          <p:nvPr/>
        </p:nvSpPr>
        <p:spPr>
          <a:xfrm>
            <a:off x="103617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5055625" y="32348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102987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5049325" y="775937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for 20 minutes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1036175" y="47264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stuffed animal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959975" y="6319125"/>
            <a:ext cx="1870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Read a book in your favorite spot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5055625" y="4682650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to a sibling or friend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3039600" y="775936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</a:t>
            </a: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non-fiction</a:t>
            </a: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3045900" y="3234838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fiction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1"/>
          <p:cNvSpPr txBox="1"/>
          <p:nvPr/>
        </p:nvSpPr>
        <p:spPr>
          <a:xfrm>
            <a:off x="3045900" y="4878838"/>
            <a:ext cx="1693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outside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3020100" y="6249825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a library book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5055625" y="6221013"/>
            <a:ext cx="16932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Read out loud to an adult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32502E25E1D408C4DC4C572579F01" ma:contentTypeVersion="9" ma:contentTypeDescription="Create a new document." ma:contentTypeScope="" ma:versionID="38cec7ef9ed896e2a49de6eb433872f6">
  <xsd:schema xmlns:xsd="http://www.w3.org/2001/XMLSchema" xmlns:xs="http://www.w3.org/2001/XMLSchema" xmlns:p="http://schemas.microsoft.com/office/2006/metadata/properties" xmlns:ns3="9952d92b-b4fb-44a8-a7ef-ad4e1faff4d2" xmlns:ns4="b2ad42e4-ca33-403f-8d65-9f4716b7a44d" targetNamespace="http://schemas.microsoft.com/office/2006/metadata/properties" ma:root="true" ma:fieldsID="171ab627994c2decbf08454f690dd2d7" ns3:_="" ns4:_="">
    <xsd:import namespace="9952d92b-b4fb-44a8-a7ef-ad4e1faff4d2"/>
    <xsd:import namespace="b2ad42e4-ca33-403f-8d65-9f4716b7a4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52d92b-b4fb-44a8-a7ef-ad4e1faff4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d42e4-ca33-403f-8d65-9f4716b7a4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ad42e4-ca33-403f-8d65-9f4716b7a44d" xsi:nil="true"/>
  </documentManagement>
</p:properties>
</file>

<file path=customXml/itemProps1.xml><?xml version="1.0" encoding="utf-8"?>
<ds:datastoreItem xmlns:ds="http://schemas.openxmlformats.org/officeDocument/2006/customXml" ds:itemID="{48F4217E-82C5-4D09-A3DF-3EECE6AC20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52d92b-b4fb-44a8-a7ef-ad4e1faff4d2"/>
    <ds:schemaRef ds:uri="b2ad42e4-ca33-403f-8d65-9f4716b7a4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A442FE-F946-4FCD-AF6B-E34303C076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A55A3F-B6C0-409C-8605-0866796FC09C}">
  <ds:schemaRefs>
    <ds:schemaRef ds:uri="http://schemas.openxmlformats.org/package/2006/metadata/core-properties"/>
    <ds:schemaRef ds:uri="b2ad42e4-ca33-403f-8d65-9f4716b7a44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9952d92b-b4fb-44a8-a7ef-ad4e1faff4d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582</Words>
  <Application>Microsoft Office PowerPoint</Application>
  <PresentationFormat>Custom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Smith, Sydney</cp:lastModifiedBy>
  <cp:revision>1</cp:revision>
  <dcterms:modified xsi:type="dcterms:W3CDTF">2023-07-19T23:38:01Z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0x010100B8A32502E25E1D408C4DC4C572579F01</vt:lpwstr>
  </property>
</Properties>
</file>